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21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2787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7F2C3-88B4-4D80-8D8D-12BCED5C53BA}" type="datetimeFigureOut">
              <a:rPr lang="ru-RU" smtClean="0"/>
              <a:t>27.04.2024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6ABEDA-84AC-4F4C-8D83-DED7D87A79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09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="" xmlns:a16="http://schemas.microsoft.com/office/drawing/2014/main" id="{03D3D0CB-D9CD-45D3-8954-903E0BF795EC}"/>
              </a:ext>
            </a:extLst>
          </p:cNvPr>
          <p:cNvSpPr txBox="1">
            <a:spLocks/>
          </p:cNvSpPr>
          <p:nvPr/>
        </p:nvSpPr>
        <p:spPr>
          <a:xfrm>
            <a:off x="128676" y="4520127"/>
            <a:ext cx="7302321" cy="335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 ExtraBold" pitchFamily="2" charset="0"/>
                <a:ea typeface="Open Sans ExtraBold" pitchFamily="2" charset="0"/>
                <a:cs typeface="Open Sans ExtraBold" pitchFamily="2" charset="0"/>
              </a:rPr>
              <a:t>Имя Фамилия Отчество</a:t>
            </a:r>
            <a:endParaRPr lang="ru-RU" sz="1800" dirty="0">
              <a:solidFill>
                <a:schemeClr val="tx1">
                  <a:lumMod val="65000"/>
                  <a:lumOff val="35000"/>
                </a:schemeClr>
              </a:solidFill>
              <a:latin typeface="Open Sans ExtraBold" pitchFamily="2" charset="0"/>
              <a:ea typeface="Open Sans ExtraBold" pitchFamily="2" charset="0"/>
              <a:cs typeface="Open Sans ExtraBold" pitchFamily="2" charset="0"/>
            </a:endParaRPr>
          </a:p>
        </p:txBody>
      </p:sp>
      <p:sp>
        <p:nvSpPr>
          <p:cNvPr id="12" name="Заголовок 1">
            <a:extLst>
              <a:ext uri="{FF2B5EF4-FFF2-40B4-BE49-F238E27FC236}">
                <a16:creationId xmlns="" xmlns:a16="http://schemas.microsoft.com/office/drawing/2014/main" id="{C6DCC669-DCA1-4117-B8AA-C2945CD4B3F8}"/>
              </a:ext>
            </a:extLst>
          </p:cNvPr>
          <p:cNvSpPr txBox="1">
            <a:spLocks/>
          </p:cNvSpPr>
          <p:nvPr/>
        </p:nvSpPr>
        <p:spPr>
          <a:xfrm>
            <a:off x="566976" y="5058815"/>
            <a:ext cx="6425724" cy="56960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за победу в </a:t>
            </a:r>
            <a:r>
              <a:rPr lang="ru-RU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номинации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2FD6CF09-B8B7-4366-8307-03CB10BD946B}"/>
              </a:ext>
            </a:extLst>
          </p:cNvPr>
          <p:cNvSpPr txBox="1">
            <a:spLocks/>
          </p:cNvSpPr>
          <p:nvPr/>
        </p:nvSpPr>
        <p:spPr>
          <a:xfrm>
            <a:off x="641637" y="6745756"/>
            <a:ext cx="3801573" cy="4385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Первый проректор </a:t>
            </a:r>
            <a:b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по молодежной политике</a:t>
            </a:r>
          </a:p>
          <a:p>
            <a:pPr algn="l">
              <a:lnSpc>
                <a:spcPct val="100000"/>
              </a:lnSpc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и организации приема</a:t>
            </a:r>
          </a:p>
        </p:txBody>
      </p:sp>
      <p:sp>
        <p:nvSpPr>
          <p:cNvPr id="14" name="Заголовок 1">
            <a:extLst>
              <a:ext uri="{FF2B5EF4-FFF2-40B4-BE49-F238E27FC236}">
                <a16:creationId xmlns="" xmlns:a16="http://schemas.microsoft.com/office/drawing/2014/main" id="{1B14837C-79F7-416A-981A-8CE4553078E3}"/>
              </a:ext>
            </a:extLst>
          </p:cNvPr>
          <p:cNvSpPr txBox="1">
            <a:spLocks/>
          </p:cNvSpPr>
          <p:nvPr/>
        </p:nvSpPr>
        <p:spPr>
          <a:xfrm>
            <a:off x="5416070" y="6704649"/>
            <a:ext cx="1991498" cy="3099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А. В. Бабич</a:t>
            </a:r>
          </a:p>
        </p:txBody>
      </p:sp>
      <p:sp>
        <p:nvSpPr>
          <p:cNvPr id="15" name="Заголовок 1">
            <a:extLst>
              <a:ext uri="{FF2B5EF4-FFF2-40B4-BE49-F238E27FC236}">
                <a16:creationId xmlns="" xmlns:a16="http://schemas.microsoft.com/office/drawing/2014/main" id="{E0F6053B-B4F6-475C-8810-939D08460C13}"/>
              </a:ext>
            </a:extLst>
          </p:cNvPr>
          <p:cNvSpPr txBox="1">
            <a:spLocks/>
          </p:cNvSpPr>
          <p:nvPr/>
        </p:nvSpPr>
        <p:spPr>
          <a:xfrm>
            <a:off x="3713019" y="10256486"/>
            <a:ext cx="3435926" cy="30991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ru-RU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Санкт-Петербург  </a:t>
            </a: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 202</a:t>
            </a:r>
            <a:r>
              <a:rPr lang="ru-RU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 </a:t>
            </a:r>
            <a:r>
              <a:rPr lang="en-US" sz="12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| spbu.ru</a:t>
            </a:r>
            <a:endParaRPr lang="ru-RU" sz="12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8F66ACDB-4C59-49AC-BA16-2C2287BE093C}"/>
              </a:ext>
            </a:extLst>
          </p:cNvPr>
          <p:cNvSpPr/>
          <p:nvPr/>
        </p:nvSpPr>
        <p:spPr>
          <a:xfrm>
            <a:off x="2999816" y="4109947"/>
            <a:ext cx="14382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награждается</a:t>
            </a:r>
            <a:endParaRPr lang="ru-RU" sz="14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2B2779B3-CA0D-4B5B-B345-81279DED7FB0}"/>
              </a:ext>
            </a:extLst>
          </p:cNvPr>
          <p:cNvSpPr/>
          <p:nvPr/>
        </p:nvSpPr>
        <p:spPr>
          <a:xfrm>
            <a:off x="0" y="3092119"/>
            <a:ext cx="7559675" cy="7386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текст благодарности​</a:t>
            </a:r>
            <a:b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на несколько строк без переносов,​</a:t>
            </a:r>
            <a:b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с форматированием по центру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41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D8C519613280949AA22B76DC3D9D7B2" ma:contentTypeVersion="17" ma:contentTypeDescription="Создание документа." ma:contentTypeScope="" ma:versionID="c1aee2efb7f4004aed17619c1a5733c5">
  <xsd:schema xmlns:xsd="http://www.w3.org/2001/XMLSchema" xmlns:xs="http://www.w3.org/2001/XMLSchema" xmlns:p="http://schemas.microsoft.com/office/2006/metadata/properties" xmlns:ns1="http://schemas.microsoft.com/sharepoint/v3" xmlns:ns2="9a63fdcb-41de-41b7-a29c-51f72461a67b" xmlns:ns3="02abcde4-0d41-4d92-9ad7-003839eabdeb" targetNamespace="http://schemas.microsoft.com/office/2006/metadata/properties" ma:root="true" ma:fieldsID="3d5820956cb7eaded5206240577e0de0" ns1:_="" ns2:_="" ns3:_="">
    <xsd:import namespace="http://schemas.microsoft.com/sharepoint/v3"/>
    <xsd:import namespace="9a63fdcb-41de-41b7-a29c-51f72461a67b"/>
    <xsd:import namespace="02abcde4-0d41-4d92-9ad7-003839eabde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2" nillable="true" ma:displayName="Свойства единой политики соответствия требованиям" ma:hidden="true" ma:internalName="_ip_UnifiedCompliancePolicyProperties">
      <xsd:simpleType>
        <xsd:restriction base="dms:Note"/>
      </xsd:simpleType>
    </xsd:element>
    <xsd:element name="_ip_UnifiedCompliancePolicyUIAction" ma:index="13" nillable="true" ma:displayName="Действие с пользовательским интерфейсом в рамках единой политики соответствия требованиям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63fdcb-41de-41b7-a29c-51f72461a6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Теги изображений" ma:readOnly="false" ma:fieldId="{5cf76f15-5ced-4ddc-b409-7134ff3c332f}" ma:taxonomyMulti="true" ma:sspId="3dac30f7-4b6a-4d0c-a073-8dcd7cc3cb6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abcde4-0d41-4d92-9ad7-003839eab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Общий доступ с использованием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Совместно с подробностями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50e6830-2c83-4f36-8696-426a14030bf5}" ma:internalName="TaxCatchAll" ma:showField="CatchAllData" ma:web="02abcde4-0d41-4d92-9ad7-003839eabde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TaxCatchAll xmlns="02abcde4-0d41-4d92-9ad7-003839eabdeb" xsi:nil="true"/>
    <lcf76f155ced4ddcb4097134ff3c332f xmlns="9a63fdcb-41de-41b7-a29c-51f72461a67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C9F6ADC-2557-41F5-BCBB-F1C5F7308BD5}"/>
</file>

<file path=customXml/itemProps2.xml><?xml version="1.0" encoding="utf-8"?>
<ds:datastoreItem xmlns:ds="http://schemas.openxmlformats.org/officeDocument/2006/customXml" ds:itemID="{7A6FB861-0BE8-4A6F-B4D8-F2F05F69D385}"/>
</file>

<file path=customXml/itemProps3.xml><?xml version="1.0" encoding="utf-8"?>
<ds:datastoreItem xmlns:ds="http://schemas.openxmlformats.org/officeDocument/2006/customXml" ds:itemID="{D8C86B5D-76B4-4D89-8F27-139A16ACCEF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24</Words>
  <Application>Microsoft Office PowerPoint</Application>
  <PresentationFormat>Произвольный</PresentationFormat>
  <Paragraphs>8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Open Sans</vt:lpstr>
      <vt:lpstr>Open Sans ExtraBold</vt:lpstr>
      <vt:lpstr>Тема Office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Лапшина Надежда Сергеевна</dc:creator>
  <cp:lastModifiedBy>Данилина Арина Сергеевна</cp:lastModifiedBy>
  <cp:revision>9</cp:revision>
  <dcterms:created xsi:type="dcterms:W3CDTF">2020-03-04T09:15:11Z</dcterms:created>
  <dcterms:modified xsi:type="dcterms:W3CDTF">2024-04-27T11:29:03Z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0x010100CD8C519613280949AA22B76DC3D9D7B2</vt:lpwstr>
  </property>
</Properties>
</file>